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1EFD8-6708-438B-B9C7-7FF97096D284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r-Cyrl-RS" smtClean="0"/>
              <a:t>Ана Крунић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3A679-6E08-4E55-94B4-FDC2A988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185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058C-248B-4654-8A82-0FD77913CC96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r-Cyrl-RS" smtClean="0"/>
              <a:t>Ана Крунић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6D5A-8A1B-4417-97A9-69FA3BA51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985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r-Cyrl-RS" smtClean="0"/>
              <a:t>Ана Крунић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5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3EAFAD9-1A8C-44EB-AD0C-86656CE00421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780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368D-DB92-46CB-BF73-DAF027EA23A4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3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3EB69A90-67B0-407D-AF7E-71989241BC89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35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D664-C121-4F8C-8E4C-13C228DEE90B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-3175" y="-12700"/>
            <a:ext cx="12204700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DD15E1-1DB1-4F24-886A-E61702488ECD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45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6FAD3-C1A1-4AB3-8C13-47EFBB1613EC}" type="datetime1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0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E6F8-84EB-4FC9-BEB7-55553D2B049A}" type="datetime1">
              <a:rPr lang="en-US" smtClean="0"/>
              <a:t>5/30/2020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3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3B035-389E-4608-9D9E-D31628D0CE5A}" type="datetime1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9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0516-04E1-42E3-AACA-4672C0D505D7}" type="datetime1">
              <a:rPr lang="en-US" smtClean="0"/>
              <a:t>5/30/2020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79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488FF68F-44E4-47EB-AB0D-472F59D7B00A}" type="datetime1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55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D3306C56-EFD8-4B4B-BDDC-7B201312982E}" type="datetime1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6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62BD47C4-F622-4961-A003-74E1A1D1252E}" type="datetime1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ru-RU" smtClean="0"/>
              <a:t>Ана Крунић, ОШ „Данило Киш”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5727B2D-E4D9-4B07-90FF-57C5C4D15C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4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Светски дан књиге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23. април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82" y="1155708"/>
            <a:ext cx="5077231" cy="356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121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dirty="0" smtClean="0"/>
              <a:t>Обележавање Светског дана књиге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177309"/>
          </a:xfrm>
        </p:spPr>
        <p:txBody>
          <a:bodyPr/>
          <a:lstStyle/>
          <a:p>
            <a:r>
              <a:rPr lang="sr-Cyrl-RS" dirty="0" smtClean="0"/>
              <a:t>Светски дан књиге, обележава се 23. априла, на дан смрти двају великих писаца Виљема Шекспира и Мигела де Сервантеса.</a:t>
            </a:r>
          </a:p>
          <a:p>
            <a:endParaRPr lang="sr-Cyrl-RS" dirty="0" smtClean="0"/>
          </a:p>
          <a:p>
            <a:r>
              <a:rPr lang="sr-Cyrl-RS" dirty="0" smtClean="0"/>
              <a:t>Како ове године празник књиге нисмо могли обележити у школи, урадили смо то помоћу доступних дигиталних алата.</a:t>
            </a:r>
          </a:p>
          <a:p>
            <a:endParaRPr lang="sr-Cyrl-RS" dirty="0" smtClean="0"/>
          </a:p>
          <a:p>
            <a:r>
              <a:rPr lang="sr-Cyrl-RS" dirty="0" smtClean="0"/>
              <a:t>За ту сврху искористили смо Падлет.</a:t>
            </a:r>
          </a:p>
          <a:p>
            <a:endParaRPr lang="sr-Cyrl-RS" dirty="0" smtClean="0"/>
          </a:p>
          <a:p>
            <a:endParaRPr lang="sr-Cyrl-RS" dirty="0" smtClean="0"/>
          </a:p>
          <a:p>
            <a:endParaRPr lang="sr-Cyrl-R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9" y="1116043"/>
            <a:ext cx="2211617" cy="283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17" y="4264152"/>
            <a:ext cx="19050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498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845" y="143026"/>
            <a:ext cx="5661892" cy="19628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5577" y="1368429"/>
            <a:ext cx="8770571" cy="4801461"/>
          </a:xfrm>
        </p:spPr>
        <p:txBody>
          <a:bodyPr>
            <a:normAutofit/>
          </a:bodyPr>
          <a:lstStyle/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r>
              <a:rPr lang="sr-Cyrl-RS" dirty="0" smtClean="0"/>
              <a:t>Првобитна идеја била је да пројекат обухвати ученике двају одељења петог разреда којима предајем. Како су ученици осмог разреда у том периоду полагали пробни завршни испит, пројекат је предочен и њима, да би они који желе и нађу времена за то, могли да учествују. О пројекту су обавештене и колегинице које предају српски језик, те су и оне кроз Гугл учионицу представиле својим ученицима могућност учествовања.</a:t>
            </a:r>
          </a:p>
          <a:p>
            <a:r>
              <a:rPr lang="sr-Cyrl-RS" dirty="0" smtClean="0"/>
              <a:t>Пројекат је покренут уочи Светског дана књиге – 22. априла.</a:t>
            </a:r>
          </a:p>
          <a:p>
            <a:r>
              <a:rPr lang="sr-Cyrl-RS" dirty="0" smtClean="0"/>
              <a:t>На Падлету је отворена страница, чији </a:t>
            </a:r>
            <a:r>
              <a:rPr lang="sr-Cyrl-RS" dirty="0"/>
              <a:t>линк </a:t>
            </a:r>
            <a:r>
              <a:rPr lang="sr-Cyrl-RS" dirty="0" smtClean="0"/>
              <a:t>су са </a:t>
            </a:r>
            <a:r>
              <a:rPr lang="sr-Cyrl-RS" dirty="0"/>
              <a:t>позивом за учествовање добили </a:t>
            </a:r>
            <a:r>
              <a:rPr lang="sr-Cyrl-RS" dirty="0" smtClean="0"/>
              <a:t>ученици преко </a:t>
            </a:r>
            <a:r>
              <a:rPr lang="sr-Cyrl-RS" dirty="0"/>
              <a:t>Гугл </a:t>
            </a:r>
            <a:r>
              <a:rPr lang="sr-Cyrl-RS" dirty="0" smtClean="0"/>
              <a:t>учионице.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330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На </a:t>
            </a:r>
            <a:r>
              <a:rPr lang="ru-RU" sz="2000" dirty="0" smtClean="0"/>
              <a:t>Падлету је отворена </a:t>
            </a:r>
            <a:r>
              <a:rPr lang="ru-RU" sz="2000" dirty="0"/>
              <a:t>страница, чији линк су добили ученици са позивом за учествовање.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19" y="1333479"/>
            <a:ext cx="8770938" cy="15911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  <p:sp>
        <p:nvSpPr>
          <p:cNvPr id="15" name="Cloud 14"/>
          <p:cNvSpPr/>
          <p:nvPr/>
        </p:nvSpPr>
        <p:spPr>
          <a:xfrm>
            <a:off x="2806705" y="2695767"/>
            <a:ext cx="8599055" cy="34959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Ако </a:t>
            </a:r>
            <a:r>
              <a:rPr lang="ru-RU" dirty="0"/>
              <a:t>све на свету има два лица, добро и зло, једна од добрих страна овог времена може бити то да у њему читамо више него иначе. Светски дан књиге обележава се 23. априла и желела бих да и ми учествујемо у њему остављајући какав запис, цитат, цртеж, фотографију, снимак који говори о књизи која нам је посебно драга, о писцу којег волимо да читамо, о књизи и књижевности уопште. Надам се да ћете се придружити!</a:t>
            </a:r>
          </a:p>
        </p:txBody>
      </p:sp>
    </p:spTree>
    <p:extLst>
      <p:ext uri="{BB962C8B-B14F-4D97-AF65-F5344CB8AC3E}">
        <p14:creationId xmlns:p14="http://schemas.microsoft.com/office/powerpoint/2010/main" val="75295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200810"/>
            <a:ext cx="5717309" cy="19282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 smtClean="0"/>
              <a:t>Ученици су, користећи се дигиталним способностима, на платформу постављали слике преузете са интернета, цитате писаца, али и своје мисли о књизи и књижевности и сопствене цртеже, препоручивали другим ученицима штиво за читање. У пројекту су учествовали ученици од 5. до 8. разреда, али, као веома пријатно изненађење, појавило се и неколико ученика млађих разреда. Такође, пројекту се прикључило и неколико колега.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828" y="4627418"/>
            <a:ext cx="3906448" cy="223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51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dirty="0" smtClean="0"/>
              <a:t>Ана Крунић, ОШ „</a:t>
            </a:r>
            <a:r>
              <a:rPr lang="ru-RU" sz="1600" dirty="0" smtClean="0"/>
              <a:t>Данило</a:t>
            </a:r>
            <a:r>
              <a:rPr lang="ru-RU" dirty="0" smtClean="0"/>
              <a:t> Киш”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457" r="-500" b="5938"/>
          <a:stretch/>
        </p:blipFill>
        <p:spPr>
          <a:xfrm>
            <a:off x="448145" y="425335"/>
            <a:ext cx="6525311" cy="3126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030" b="6231"/>
          <a:stretch/>
        </p:blipFill>
        <p:spPr>
          <a:xfrm>
            <a:off x="3752011" y="2839917"/>
            <a:ext cx="7662088" cy="3685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785" t="22701" r="59719" b="32145"/>
          <a:stretch/>
        </p:blipFill>
        <p:spPr>
          <a:xfrm>
            <a:off x="7280274" y="265823"/>
            <a:ext cx="2780145" cy="294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680" y="2827673"/>
            <a:ext cx="8770571" cy="3651504"/>
          </a:xfrm>
        </p:spPr>
        <p:txBody>
          <a:bodyPr/>
          <a:lstStyle/>
          <a:p>
            <a:endParaRPr lang="sr-Cyrl-RS" dirty="0" smtClean="0"/>
          </a:p>
          <a:p>
            <a:endParaRPr lang="sr-Cyrl-RS" dirty="0"/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r>
              <a:rPr lang="sr-Cyrl-RS" dirty="0" smtClean="0"/>
              <a:t>Презентација и Падлет материјал садрже податке преузете са интернета, који могу бити заштићени ауторским правима. Сходно томе, они се користе у некомерцијалне сврхе, у циљу васпитања и образовања.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ru-RU" sz="1600" dirty="0" smtClean="0"/>
              <a:t>Ана Крунић, ОШ „Данило Киш”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929" r="1361" b="6388"/>
          <a:stretch/>
        </p:blipFill>
        <p:spPr>
          <a:xfrm>
            <a:off x="2446353" y="80128"/>
            <a:ext cx="7113408" cy="36670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4090704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solidFill>
              <a:schemeClr val="accent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430</TotalTime>
  <Words>432</Words>
  <Application>Microsoft Office PowerPoint</Application>
  <PresentationFormat>Widescreen</PresentationFormat>
  <Paragraphs>30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Schoolbook</vt:lpstr>
      <vt:lpstr>Corbel</vt:lpstr>
      <vt:lpstr>Feathered</vt:lpstr>
      <vt:lpstr>Светски дан књиге</vt:lpstr>
      <vt:lpstr>Обележавање Светског дана књиге</vt:lpstr>
      <vt:lpstr>PowerPoint Presentation</vt:lpstr>
      <vt:lpstr>На Падлету је отворена страница, чији линк су добили ученици са позивом за учествовање.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Светски дан књиге</dc:title>
  <dc:creator>Ana</dc:creator>
  <cp:lastModifiedBy>Ana</cp:lastModifiedBy>
  <cp:revision>19</cp:revision>
  <dcterms:created xsi:type="dcterms:W3CDTF">2020-05-30T14:01:24Z</dcterms:created>
  <dcterms:modified xsi:type="dcterms:W3CDTF">2020-05-30T21:13:19Z</dcterms:modified>
</cp:coreProperties>
</file>